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61" r:id="rId5"/>
    <p:sldId id="258" r:id="rId6"/>
    <p:sldId id="264" r:id="rId7"/>
    <p:sldId id="260" r:id="rId8"/>
    <p:sldId id="262" r:id="rId9"/>
    <p:sldId id="263" r:id="rId10"/>
    <p:sldId id="265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5/22/2014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rk.edu/student_life/forms_docs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rk.edu/student_life/forms_docs.ph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feider@clark.edu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87012" y="1964267"/>
            <a:ext cx="7773113" cy="2421464"/>
          </a:xfrm>
        </p:spPr>
        <p:txBody>
          <a:bodyPr/>
          <a:lstStyle/>
          <a:p>
            <a:r>
              <a:rPr lang="en-US" dirty="0" smtClean="0"/>
              <a:t>How to plan a club event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 overview of hosting an event at Clark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212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If you want to </a:t>
            </a:r>
            <a:r>
              <a:rPr lang="en-US" sz="2800" b="1" dirty="0" smtClean="0"/>
              <a:t>pay</a:t>
            </a:r>
            <a:r>
              <a:rPr lang="en-US" sz="2800" dirty="0" smtClean="0"/>
              <a:t> your performer… 2-3 weeks to pay them</a:t>
            </a:r>
          </a:p>
          <a:p>
            <a:r>
              <a:rPr lang="en-US" sz="2800" dirty="0" smtClean="0"/>
              <a:t>Must fill out a ASCC Performer </a:t>
            </a:r>
            <a:r>
              <a:rPr lang="en-US" sz="2800" dirty="0"/>
              <a:t>C</a:t>
            </a:r>
            <a:r>
              <a:rPr lang="en-US" sz="2800" dirty="0" smtClean="0"/>
              <a:t>ontract, found in PUB 160, which needs to be included in the invoice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09175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44825"/>
            <a:ext cx="10131425" cy="4562670"/>
          </a:xfrm>
        </p:spPr>
        <p:txBody>
          <a:bodyPr>
            <a:normAutofit/>
          </a:bodyPr>
          <a:lstStyle/>
          <a:p>
            <a:r>
              <a:rPr lang="en-US" sz="2800" dirty="0"/>
              <a:t>Licensing Fee is required to show movies in public</a:t>
            </a:r>
          </a:p>
          <a:p>
            <a:pPr lvl="1"/>
            <a:r>
              <a:rPr lang="en-US" sz="2400" dirty="0"/>
              <a:t>Work with Darci in Student Life Office to pay this </a:t>
            </a:r>
            <a:r>
              <a:rPr lang="en-US" sz="2400" dirty="0" smtClean="0"/>
              <a:t>fee</a:t>
            </a:r>
          </a:p>
          <a:p>
            <a:pPr lvl="1"/>
            <a:r>
              <a:rPr lang="en-US" sz="2400" dirty="0"/>
              <a:t>Library </a:t>
            </a:r>
            <a:r>
              <a:rPr lang="en-US" sz="2400" dirty="0" smtClean="0"/>
              <a:t>has </a:t>
            </a:r>
            <a:r>
              <a:rPr lang="en-US" sz="2400" dirty="0"/>
              <a:t>a variety of movie licenses already paid for- mostly documentaries </a:t>
            </a:r>
            <a:endParaRPr lang="en-US" sz="2400" dirty="0" smtClean="0"/>
          </a:p>
          <a:p>
            <a:r>
              <a:rPr lang="en-US" sz="2800" dirty="0" smtClean="0"/>
              <a:t>Subtitles (in English) are needed on all movies, as requested from DSS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09769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44825"/>
            <a:ext cx="10131425" cy="456267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You </a:t>
            </a:r>
            <a:r>
              <a:rPr lang="en-US" sz="2800" dirty="0"/>
              <a:t>can borrow Popcorn Machine from Student Life</a:t>
            </a:r>
          </a:p>
          <a:p>
            <a:pPr lvl="1"/>
            <a:r>
              <a:rPr lang="en-US" sz="2600" dirty="0"/>
              <a:t>Must buy own popcorn and popcorn </a:t>
            </a:r>
            <a:r>
              <a:rPr lang="en-US" sz="2600" dirty="0" smtClean="0"/>
              <a:t>bags</a:t>
            </a:r>
            <a:endParaRPr lang="en-US" sz="2800" dirty="0" smtClean="0"/>
          </a:p>
          <a:p>
            <a:r>
              <a:rPr lang="en-US" sz="2800" dirty="0" smtClean="0"/>
              <a:t>Different pay rate than “Host an Event” on Club Service Funding form</a:t>
            </a:r>
          </a:p>
          <a:p>
            <a:pPr lvl="1"/>
            <a:r>
              <a:rPr lang="en-US" sz="2400" dirty="0" smtClean="0"/>
              <a:t>1 hour maximum allotted for planning time on Movie Events</a:t>
            </a:r>
          </a:p>
          <a:p>
            <a:pPr lvl="1"/>
            <a:r>
              <a:rPr lang="en-US" sz="2400" dirty="0"/>
              <a:t>CSF Form- </a:t>
            </a:r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www.clark.edu/student_life/forms_docs.php</a:t>
            </a:r>
            <a:r>
              <a:rPr lang="en-US" sz="2400" dirty="0" smtClean="0"/>
              <a:t> 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84546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Very important Things to think 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400" dirty="0" smtClean="0"/>
              <a:t>Invite the </a:t>
            </a:r>
            <a:r>
              <a:rPr lang="en-US" sz="2400" b="1" dirty="0" smtClean="0"/>
              <a:t>Club Coordinator</a:t>
            </a:r>
            <a:r>
              <a:rPr lang="en-US" sz="2400" dirty="0" smtClean="0"/>
              <a:t> and/or </a:t>
            </a:r>
            <a:r>
              <a:rPr lang="en-US" sz="2400" b="1" dirty="0" smtClean="0"/>
              <a:t>Sami Lelo </a:t>
            </a:r>
            <a:r>
              <a:rPr lang="en-US" sz="2400" dirty="0" smtClean="0"/>
              <a:t>to your planning meeting to help with paperwork!!!</a:t>
            </a:r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2400" dirty="0" smtClean="0"/>
              <a:t>Can </a:t>
            </a:r>
            <a:r>
              <a:rPr lang="en-US" sz="2400" dirty="0"/>
              <a:t>my advisor (or another Clark College employee) be there the </a:t>
            </a:r>
            <a:r>
              <a:rPr lang="en-US" sz="2400" b="1" i="1" u="sng" dirty="0"/>
              <a:t>entire</a:t>
            </a:r>
            <a:r>
              <a:rPr lang="en-US" sz="2400" dirty="0"/>
              <a:t> time?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856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planning an event…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1" y="1940767"/>
            <a:ext cx="10856166" cy="3850433"/>
          </a:xfrm>
        </p:spPr>
        <p:txBody>
          <a:bodyPr>
            <a:normAutofit/>
          </a:bodyPr>
          <a:lstStyle/>
          <a:p>
            <a:r>
              <a:rPr lang="en-US" sz="2000" b="1" dirty="0"/>
              <a:t>Remember that the club exists for the </a:t>
            </a:r>
            <a:r>
              <a:rPr lang="en-US" sz="2000" b="1" dirty="0" smtClean="0"/>
              <a:t>students- think about what students and your club members want </a:t>
            </a:r>
          </a:p>
          <a:p>
            <a:r>
              <a:rPr lang="en-US" sz="2000" dirty="0" smtClean="0"/>
              <a:t>ASK:</a:t>
            </a:r>
          </a:p>
          <a:p>
            <a:pPr lvl="1"/>
            <a:r>
              <a:rPr lang="en-US" sz="2400" dirty="0" smtClean="0"/>
              <a:t>What </a:t>
            </a:r>
            <a:r>
              <a:rPr lang="en-US" sz="2400" dirty="0"/>
              <a:t>will each activity require of members in terms of time and effort?</a:t>
            </a:r>
          </a:p>
          <a:p>
            <a:pPr lvl="1"/>
            <a:r>
              <a:rPr lang="en-US" sz="2400" dirty="0"/>
              <a:t>What club resources (money, materials, etc.) will be required?</a:t>
            </a:r>
          </a:p>
          <a:p>
            <a:pPr lvl="1"/>
            <a:r>
              <a:rPr lang="en-US" sz="2400" dirty="0"/>
              <a:t>Will the activity generate energy and enthusiasm among members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/>
              <a:t>How will this activity help further the club's </a:t>
            </a:r>
            <a:r>
              <a:rPr lang="en-US" sz="2400" dirty="0" smtClean="0"/>
              <a:t>goals?</a:t>
            </a:r>
            <a:endParaRPr lang="en-US" sz="24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6862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 a </a:t>
            </a:r>
            <a:r>
              <a:rPr lang="en-US" dirty="0" smtClean="0"/>
              <a:t>Group</a:t>
            </a:r>
            <a:r>
              <a:rPr lang="en-US" dirty="0"/>
              <a:t> </a:t>
            </a:r>
            <a:r>
              <a:rPr lang="en-US" sz="2000" dirty="0" smtClean="0"/>
              <a:t>(or special committee)</a:t>
            </a:r>
            <a:r>
              <a:rPr lang="en-US" sz="2800" dirty="0" smtClean="0"/>
              <a:t>…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930811" cy="3932162"/>
          </a:xfrm>
        </p:spPr>
        <p:txBody>
          <a:bodyPr>
            <a:normAutofit/>
          </a:bodyPr>
          <a:lstStyle/>
          <a:p>
            <a:pPr lvl="0"/>
            <a:r>
              <a:rPr lang="en-US" sz="2000" dirty="0" smtClean="0"/>
              <a:t>Decide </a:t>
            </a:r>
            <a:r>
              <a:rPr lang="en-US" sz="2000" dirty="0"/>
              <a:t>on your </a:t>
            </a:r>
            <a:r>
              <a:rPr lang="en-US" sz="2000" dirty="0" smtClean="0"/>
              <a:t>event.</a:t>
            </a:r>
          </a:p>
          <a:p>
            <a:pPr lvl="0"/>
            <a:r>
              <a:rPr lang="en-US" sz="2000" dirty="0" smtClean="0"/>
              <a:t>Designate </a:t>
            </a:r>
            <a:r>
              <a:rPr lang="en-US" sz="2000" dirty="0"/>
              <a:t>a contact </a:t>
            </a:r>
            <a:r>
              <a:rPr lang="en-US" sz="2000" dirty="0" smtClean="0"/>
              <a:t>person whom all information can channel to.</a:t>
            </a:r>
            <a:endParaRPr lang="en-US" sz="2000" dirty="0"/>
          </a:p>
          <a:p>
            <a:pPr lvl="0"/>
            <a:r>
              <a:rPr lang="en-US" sz="2000" dirty="0"/>
              <a:t>Determine who you will need to contact to get permission to do the </a:t>
            </a:r>
            <a:r>
              <a:rPr lang="en-US" sz="2000" dirty="0" smtClean="0"/>
              <a:t>event- Club Coordinator, Media Services etc.</a:t>
            </a:r>
            <a:endParaRPr lang="en-US" sz="2000" dirty="0"/>
          </a:p>
          <a:p>
            <a:pPr lvl="0"/>
            <a:r>
              <a:rPr lang="en-US" sz="2000" dirty="0"/>
              <a:t>Develop a budget.</a:t>
            </a:r>
          </a:p>
          <a:p>
            <a:pPr lvl="0"/>
            <a:r>
              <a:rPr lang="en-US" sz="2000" dirty="0"/>
              <a:t>Determine timelines/place/date/hours</a:t>
            </a:r>
            <a:r>
              <a:rPr lang="en-US" sz="2000" dirty="0" smtClean="0"/>
              <a:t>.</a:t>
            </a:r>
            <a:endParaRPr lang="en-US" sz="2000" dirty="0"/>
          </a:p>
          <a:p>
            <a:pPr lvl="0"/>
            <a:r>
              <a:rPr lang="en-US" sz="2000" dirty="0"/>
              <a:t>Delegate the </a:t>
            </a:r>
            <a:r>
              <a:rPr lang="en-US" sz="2000" dirty="0" smtClean="0"/>
              <a:t>work- it isn’t fair for one person to do everything!</a:t>
            </a:r>
          </a:p>
          <a:p>
            <a:pPr lvl="0"/>
            <a:r>
              <a:rPr lang="en-US" sz="2000" dirty="0" smtClean="0"/>
              <a:t>Devise </a:t>
            </a:r>
            <a:r>
              <a:rPr lang="en-US" sz="2000" dirty="0"/>
              <a:t>a unique publicity campaign.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698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off…reserve a room!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Clubs planning events must submit an Event and Activity Request Form to their </a:t>
            </a:r>
            <a:r>
              <a:rPr lang="en-US" b="1" dirty="0"/>
              <a:t>Club Advisor</a:t>
            </a:r>
            <a:r>
              <a:rPr lang="en-US" dirty="0"/>
              <a:t>. This form is available online or in PUB 160 and should include the below information.    </a:t>
            </a:r>
          </a:p>
          <a:p>
            <a:pPr lvl="1"/>
            <a:r>
              <a:rPr lang="en-US" sz="2000" dirty="0"/>
              <a:t>Event Name.</a:t>
            </a:r>
          </a:p>
          <a:p>
            <a:pPr lvl="1"/>
            <a:r>
              <a:rPr lang="en-US" sz="2000" dirty="0"/>
              <a:t>Date/Time of Event.</a:t>
            </a:r>
          </a:p>
          <a:p>
            <a:pPr lvl="1"/>
            <a:r>
              <a:rPr lang="en-US" sz="2000" dirty="0"/>
              <a:t>Location of Event.</a:t>
            </a:r>
          </a:p>
          <a:p>
            <a:pPr lvl="1"/>
            <a:r>
              <a:rPr lang="en-US" sz="2000" dirty="0"/>
              <a:t>Resources needed for </a:t>
            </a:r>
            <a:r>
              <a:rPr lang="en-US" sz="2000" dirty="0" smtClean="0"/>
              <a:t>Event- are you going to need Media Services? How are tables going to be set up? </a:t>
            </a:r>
            <a:endParaRPr lang="en-US" sz="2000" dirty="0"/>
          </a:p>
          <a:p>
            <a:pPr lvl="1"/>
            <a:r>
              <a:rPr lang="en-US" sz="2000" dirty="0"/>
              <a:t>Club Budget Number.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48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Advertising your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smtClean="0"/>
              <a:t>In order to earn CSF (and for your event to be considered an “event”), you must advertise for </a:t>
            </a:r>
            <a:r>
              <a:rPr lang="en-US" sz="2400" u="sng" dirty="0" smtClean="0"/>
              <a:t>at least </a:t>
            </a:r>
            <a:r>
              <a:rPr lang="en-US" sz="2400" dirty="0" smtClean="0"/>
              <a:t>1 WEEK IN ADVANCE OF EVENT! </a:t>
            </a:r>
          </a:p>
          <a:p>
            <a:r>
              <a:rPr lang="en-US" sz="2400" dirty="0" smtClean="0"/>
              <a:t>The best way to advertise… Tell everyone you know!</a:t>
            </a:r>
          </a:p>
          <a:p>
            <a:r>
              <a:rPr lang="en-US" sz="2400" dirty="0" smtClean="0"/>
              <a:t>ASCC Advertising form found in PUB 160</a:t>
            </a:r>
          </a:p>
          <a:p>
            <a:pPr lvl="1"/>
            <a:r>
              <a:rPr lang="en-US" sz="2200" dirty="0"/>
              <a:t>Be sure to add advertising costs into your event </a:t>
            </a:r>
            <a:r>
              <a:rPr lang="en-US" sz="2200" dirty="0" smtClean="0"/>
              <a:t>budget for posters and flyers</a:t>
            </a:r>
          </a:p>
          <a:p>
            <a:r>
              <a:rPr lang="en-US" sz="2400" dirty="0" smtClean="0"/>
              <a:t>Please attend </a:t>
            </a:r>
            <a:r>
              <a:rPr lang="en-US" sz="2400" i="1" dirty="0" smtClean="0"/>
              <a:t>How to Advertise your Club </a:t>
            </a:r>
            <a:r>
              <a:rPr lang="en-US" sz="2400" dirty="0" smtClean="0"/>
              <a:t>Training for more detailed information</a:t>
            </a:r>
          </a:p>
          <a:p>
            <a:r>
              <a:rPr lang="en-US" sz="2400" dirty="0" smtClean="0"/>
              <a:t>ASCC Ad form can be used as </a:t>
            </a:r>
            <a:r>
              <a:rPr lang="en-US" sz="2400" dirty="0"/>
              <a:t>a resource- </a:t>
            </a:r>
            <a:r>
              <a:rPr lang="en-US" sz="2400" dirty="0" smtClean="0"/>
              <a:t>		</a:t>
            </a:r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www.clark.edu/student_life/forms_docs.php</a:t>
            </a:r>
            <a:r>
              <a:rPr lang="en-US" sz="2400" dirty="0" smtClean="0"/>
              <a:t> </a:t>
            </a:r>
          </a:p>
          <a:p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04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828800"/>
            <a:ext cx="10131425" cy="426408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Will you have food at your event?</a:t>
            </a:r>
          </a:p>
          <a:p>
            <a:pPr lvl="1"/>
            <a:r>
              <a:rPr lang="en-US" sz="2200" dirty="0" smtClean="0"/>
              <a:t>What kind of food/ drink?</a:t>
            </a:r>
          </a:p>
          <a:p>
            <a:r>
              <a:rPr lang="en-US" sz="2400" dirty="0" smtClean="0"/>
              <a:t>How much are you going to spend on food?</a:t>
            </a:r>
          </a:p>
          <a:p>
            <a:r>
              <a:rPr lang="en-US" sz="2400" dirty="0" smtClean="0"/>
              <a:t>ASCC has a blanket account for Domino’s Pizza, Fred Meyers, and college Costco Card</a:t>
            </a:r>
          </a:p>
          <a:p>
            <a:r>
              <a:rPr lang="en-US" sz="2400" dirty="0"/>
              <a:t>C</a:t>
            </a:r>
            <a:r>
              <a:rPr lang="en-US" sz="2400" dirty="0" smtClean="0"/>
              <a:t>ontact Darci Feider at </a:t>
            </a:r>
            <a:r>
              <a:rPr lang="en-US" sz="2400" dirty="0" smtClean="0">
                <a:hlinkClick r:id="rId2"/>
              </a:rPr>
              <a:t>dfeider@clark.edu</a:t>
            </a:r>
            <a:r>
              <a:rPr lang="en-US" sz="2400" dirty="0" smtClean="0"/>
              <a:t> with questions and purchasing requests</a:t>
            </a:r>
          </a:p>
          <a:p>
            <a:r>
              <a:rPr lang="en-US" sz="2400" dirty="0" smtClean="0">
                <a:solidFill>
                  <a:schemeClr val="accent6"/>
                </a:solidFill>
              </a:rPr>
              <a:t>NOTE: You must have a sign-in sheet when serving food during “meal times”</a:t>
            </a:r>
          </a:p>
          <a:p>
            <a:r>
              <a:rPr lang="en-US" sz="2400" dirty="0" smtClean="0"/>
              <a:t>For more detailed food policies, please contact the Club Coordinator </a:t>
            </a:r>
          </a:p>
        </p:txBody>
      </p:sp>
    </p:spTree>
    <p:extLst>
      <p:ext uri="{BB962C8B-B14F-4D97-AF65-F5344CB8AC3E}">
        <p14:creationId xmlns:p14="http://schemas.microsoft.com/office/powerpoint/2010/main" val="3602823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Decorations/ Supplies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Are you going to decorate in any way?</a:t>
            </a:r>
          </a:p>
          <a:p>
            <a:r>
              <a:rPr lang="en-US" sz="2400" dirty="0" smtClean="0"/>
              <a:t>Do you already have decorations from previous events in your club locker?</a:t>
            </a:r>
          </a:p>
          <a:p>
            <a:r>
              <a:rPr lang="en-US" sz="2400" dirty="0" smtClean="0"/>
              <a:t>Please remember to use blue painter’s tape so as to not ruin the wall paint</a:t>
            </a:r>
          </a:p>
          <a:p>
            <a:r>
              <a:rPr lang="en-US" sz="2400" dirty="0" smtClean="0"/>
              <a:t>Additionally, what </a:t>
            </a:r>
            <a:r>
              <a:rPr lang="en-US" sz="2400" dirty="0"/>
              <a:t>am I going to need for my event?</a:t>
            </a:r>
          </a:p>
          <a:p>
            <a:pPr lvl="1"/>
            <a:r>
              <a:rPr lang="en-US" sz="2200" dirty="0"/>
              <a:t>Napkins, plates, serving gloves etc</a:t>
            </a:r>
            <a:r>
              <a:rPr lang="en-US" sz="2200" dirty="0" smtClean="0"/>
              <a:t>…</a:t>
            </a:r>
          </a:p>
          <a:p>
            <a:r>
              <a:rPr lang="en-US" sz="2400" dirty="0" smtClean="0"/>
              <a:t>If you want to give prizes out for an event- $30 limit </a:t>
            </a:r>
            <a:r>
              <a:rPr lang="en-US" sz="2400" smtClean="0"/>
              <a:t>per prize</a:t>
            </a:r>
            <a:endParaRPr lang="en-US" sz="2400" dirty="0"/>
          </a:p>
          <a:p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558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going to work the event?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You can use volunteers from your club or another club</a:t>
            </a:r>
          </a:p>
          <a:p>
            <a:r>
              <a:rPr lang="en-US" sz="2800" dirty="0" smtClean="0"/>
              <a:t>Have a separate sign-in/ sign-out sheet for volunteers</a:t>
            </a:r>
          </a:p>
          <a:p>
            <a:r>
              <a:rPr lang="en-US" sz="2800" dirty="0" smtClean="0"/>
              <a:t>Make sure your volunteers are WORKING and not just enjoying the event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“Students don’t want to pay other students to play video games!”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												-Sami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233627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196</TotalTime>
  <Words>689</Words>
  <Application>Microsoft Office PowerPoint</Application>
  <PresentationFormat>Widescreen</PresentationFormat>
  <Paragraphs>71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Celestial</vt:lpstr>
      <vt:lpstr>How to plan a club event</vt:lpstr>
      <vt:lpstr>Very important Things to think about</vt:lpstr>
      <vt:lpstr>When planning an event… </vt:lpstr>
      <vt:lpstr>As a Group (or special committee)…</vt:lpstr>
      <vt:lpstr>First off…reserve a room!</vt:lpstr>
      <vt:lpstr>Advertising your event</vt:lpstr>
      <vt:lpstr>Food </vt:lpstr>
      <vt:lpstr>Decorations/ Supplies </vt:lpstr>
      <vt:lpstr>Who is going to work the event?</vt:lpstr>
      <vt:lpstr>Performers</vt:lpstr>
      <vt:lpstr>Movies</vt:lpstr>
      <vt:lpstr>Movies</vt:lpstr>
    </vt:vector>
  </TitlesOfParts>
  <Company>Clark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plan a club event</dc:title>
  <dc:creator>ASCC Club Coordinator</dc:creator>
  <cp:lastModifiedBy>Lelo, Samantha</cp:lastModifiedBy>
  <cp:revision>15</cp:revision>
  <dcterms:created xsi:type="dcterms:W3CDTF">2014-05-05T21:18:08Z</dcterms:created>
  <dcterms:modified xsi:type="dcterms:W3CDTF">2014-05-22T15:30:42Z</dcterms:modified>
</cp:coreProperties>
</file>